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D77B0-4523-416F-AFE3-B61C9FB62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0E9039-A73D-46E4-B5A2-AC847532F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74402A-2597-41C7-8470-805D80FF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5563C5-E931-4E2B-8AD9-5E537685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663933-15F6-491B-8517-D4962B79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48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1109F-464A-437E-B353-E2B47205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551AC1-B433-434C-8538-C695F8645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450FB0-A779-4CE1-B439-A4FE9CD0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87F22B-6145-45D0-9EA8-066F765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4C9F02-35E8-4B9C-A782-AEDA2E8B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1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140C8E-839C-4781-928E-FA5D87D01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F7180C-3815-4F53-B59B-0B36082B8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CB62E-7D46-4F6E-952F-EFF9A18A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338C2C-2424-48CB-984C-FED23608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93C2E-7239-4476-ADA2-1425ECB9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AF894-DD34-4840-89D9-42AD469C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21CDC-140B-4147-A69B-A59F0E1A4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CAF977-E506-4457-BAA9-E48BA47F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DCDE9-19DE-47A6-ABE6-9DB80DEF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C0BF12-E615-4C41-BCDF-1AA7E974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36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B6C34-BF36-47B7-8939-6822802C9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47ADAF-7727-46C0-B231-3DC55BFE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81D4DF-E352-4977-97FC-CBA4B065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53876C-6BAD-4DD0-B042-2D6510E0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4EED08-4BE1-4899-B273-E12D1227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99CE6-CD2C-4E6E-9486-B0F52EB7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5C4BC5-637F-47C4-8AD2-77E0DFE11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A2CFA8-6CAF-4810-A0CA-7DF8044A5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BA6582-6D22-45DB-9B52-B72CF334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449332-149F-425D-8684-68181F2E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C6859C-F0CE-44C4-B407-48626CE8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A9050-B792-4212-8BA2-8DC2A652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D96E07-43E6-4CB8-ABE1-AA009FDC6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FE8CB6-3F1F-4BA4-A82E-521FDD7EC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23B7C71-5339-4FC5-9272-6FB9ABE96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9569F3-AA2E-4A0B-B21E-5B500E123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25592C-685F-409B-8CA0-7E65E86B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A6C62C-BB55-41BE-B569-2BB0F6EC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08FEF1-3001-485A-BE57-49038ADC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45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3CCC3-F051-4D8E-BBD8-FAE6190B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30ABB5-C5CE-4DCC-8703-3C54314E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657D6E-0604-47CA-BE8C-7D14AB9A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D57C60-C9FC-4F36-9091-DB4B24C0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38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60AD23-85AF-41C1-84A6-D0CA64E4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1670D1-5DCB-4FDE-9932-EF693C28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1F3FA0-07D2-402D-A739-26C52D2B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9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CAF77-DAEA-456D-8C87-25517A3B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11665-07BE-45B7-9198-30D336E5D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4D004E-3A04-4276-863D-75AB37D34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96C41A-B6FA-4177-A3AC-F3777B0B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0788BD-F142-41EF-8631-9A2E799A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D6DA1F-C945-41F4-8919-9F462729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80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97D61-E551-403F-84C1-F274D091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7CE495-55BE-4A5C-9FD9-99EE19721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244A2B-D8AE-4DCD-97BF-2DDB43680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9A66C8-5169-4AE6-B003-55BE7681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4FC250-A2A8-4726-A437-E9E44AEB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1E1483-407C-4570-8ADE-E79ECC27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47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9171EC-0421-4F23-B8AC-7B581BD0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93C926-12B8-43B6-9729-658E8F0C6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DF75BF-2C72-4D7F-BB68-C3E3CAE4E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88DE-BF2D-4274-94B2-148EC8C3FA54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833AB9-F553-46B4-9387-B0599FA0B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D50017-1EC9-4A20-8EE2-1380BE053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864A-AD20-4581-94F0-FBB156BEFB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22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6AAFE95-D4CF-4B09-B664-CEA4A3FA5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20" y="437021"/>
            <a:ext cx="4956516" cy="202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7FB6D99-3EEA-4E48-AB93-450994B03303}"/>
              </a:ext>
            </a:extLst>
          </p:cNvPr>
          <p:cNvSpPr txBox="1"/>
          <p:nvPr/>
        </p:nvSpPr>
        <p:spPr>
          <a:xfrm>
            <a:off x="2339927" y="437021"/>
            <a:ext cx="51722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113654"/>
                </a:solidFill>
                <a:latin typeface="Varela Round" panose="02000000000000000000" pitchFamily="50" charset="0"/>
              </a:rPr>
              <a:t>N3GZ</a:t>
            </a:r>
          </a:p>
          <a:p>
            <a:r>
              <a:rPr lang="de-DE" sz="2400" dirty="0">
                <a:solidFill>
                  <a:srgbClr val="113654"/>
                </a:solidFill>
                <a:latin typeface="Varela Round" panose="02000000000000000000" pitchFamily="50" charset="0"/>
              </a:rPr>
              <a:t>Nachwuchsnetzwerk</a:t>
            </a:r>
          </a:p>
          <a:p>
            <a:r>
              <a:rPr lang="de-DE" sz="2400" dirty="0">
                <a:solidFill>
                  <a:srgbClr val="113654"/>
                </a:solidFill>
                <a:latin typeface="Varela Round" panose="02000000000000000000" pitchFamily="50" charset="0"/>
              </a:rPr>
              <a:t>Digitale Verwaltung</a:t>
            </a:r>
            <a:endParaRPr lang="de-DE" sz="2800" dirty="0">
              <a:solidFill>
                <a:srgbClr val="113654"/>
              </a:solidFill>
              <a:latin typeface="Varela Round" panose="02000000000000000000" pitchFamily="50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BFBCFA-DA5D-45E1-A605-2B4289CB1D10}"/>
              </a:ext>
            </a:extLst>
          </p:cNvPr>
          <p:cNvSpPr txBox="1"/>
          <p:nvPr/>
        </p:nvSpPr>
        <p:spPr>
          <a:xfrm>
            <a:off x="9976340" y="5991414"/>
            <a:ext cx="1798319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113654"/>
                </a:solidFill>
                <a:latin typeface="Varela Round" panose="02000000000000000000" pitchFamily="50" charset="0"/>
              </a:rPr>
              <a:t>#N3GZ</a:t>
            </a:r>
            <a:endParaRPr lang="de-DE" sz="3400" dirty="0">
              <a:solidFill>
                <a:srgbClr val="113654"/>
              </a:solidFill>
              <a:latin typeface="Varela Round" panose="02000000000000000000" pitchFamily="50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6EE999B-67BA-4659-9278-0B9F1ED72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923" y="127531"/>
            <a:ext cx="4472935" cy="215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477AC90-DB88-48FB-AAE9-270532FF377A}"/>
              </a:ext>
            </a:extLst>
          </p:cNvPr>
          <p:cNvSpPr txBox="1"/>
          <p:nvPr/>
        </p:nvSpPr>
        <p:spPr>
          <a:xfrm>
            <a:off x="806547" y="3350360"/>
            <a:ext cx="10578905" cy="1569660"/>
          </a:xfrm>
          <a:prstGeom prst="rect">
            <a:avLst/>
          </a:prstGeom>
          <a:solidFill>
            <a:schemeClr val="bg1"/>
          </a:solidFill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sz="4800" dirty="0">
                <a:solidFill>
                  <a:srgbClr val="113654"/>
                </a:solidFill>
                <a:latin typeface="Varela Round" panose="02000000000000000000" pitchFamily="50" charset="0"/>
              </a:rPr>
              <a:t>Young Professionals Meetup Digitale Verwaltung</a:t>
            </a:r>
            <a:endParaRPr lang="de-DE" sz="5400" dirty="0">
              <a:solidFill>
                <a:srgbClr val="113654"/>
              </a:solidFill>
              <a:latin typeface="Varela Roun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9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Varela Round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Basanta Thapa</dc:creator>
  <cp:lastModifiedBy>Basanta Thapa</cp:lastModifiedBy>
  <cp:revision>2</cp:revision>
  <dcterms:created xsi:type="dcterms:W3CDTF">2019-11-28T17:42:28Z</dcterms:created>
  <dcterms:modified xsi:type="dcterms:W3CDTF">2020-01-23T16:20:45Z</dcterms:modified>
</cp:coreProperties>
</file>